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9ABA"/>
    <a:srgbClr val="1294A2"/>
    <a:srgbClr val="459F2D"/>
    <a:srgbClr val="E6BA00"/>
    <a:srgbClr val="4FB733"/>
    <a:srgbClr val="15A8B8"/>
    <a:srgbClr val="F8E9D4"/>
    <a:srgbClr val="15A8C0"/>
    <a:srgbClr val="15A8BC"/>
    <a:srgbClr val="FAF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5" autoAdjust="0"/>
    <p:restoredTop sz="94552" autoAdjust="0"/>
  </p:normalViewPr>
  <p:slideViewPr>
    <p:cSldViewPr>
      <p:cViewPr>
        <p:scale>
          <a:sx n="57" d="100"/>
          <a:sy n="57" d="100"/>
        </p:scale>
        <p:origin x="-1171" y="-21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5716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vrprosthetics.shu.ac.uk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1461840" y="52264"/>
            <a:ext cx="10153128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itchFamily="34" charset="0"/>
                <a:sym typeface="Helvetica Light"/>
              </a:rPr>
              <a:t>World record times for the </a:t>
            </a:r>
            <a:br>
              <a:rPr kumimoji="0" lang="en-GB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itchFamily="34" charset="0"/>
                <a:sym typeface="Helvetica Light"/>
              </a:rPr>
            </a:br>
            <a:r>
              <a:rPr kumimoji="0" lang="en-GB" sz="40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entury Gothic" pitchFamily="34" charset="0"/>
                <a:sym typeface="Helvetica Light"/>
              </a:rPr>
              <a:t>Women’s marathon </a:t>
            </a:r>
            <a:r>
              <a:rPr kumimoji="0" lang="en-GB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itchFamily="34" charset="0"/>
                <a:sym typeface="Helvetica Light"/>
              </a:rPr>
              <a:t>from </a:t>
            </a:r>
            <a:r>
              <a:rPr kumimoji="0" lang="en-GB" sz="4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itchFamily="34" charset="0"/>
                <a:sym typeface="Helvetica Light"/>
              </a:rPr>
              <a:t>1967</a:t>
            </a:r>
            <a:r>
              <a:rPr kumimoji="0" lang="en-GB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itchFamily="34" charset="0"/>
                <a:sym typeface="Helvetica Light"/>
              </a:rPr>
              <a:t> to </a:t>
            </a:r>
            <a:r>
              <a:rPr kumimoji="0" lang="en-GB" sz="4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itchFamily="34" charset="0"/>
                <a:sym typeface="Helvetica Light"/>
              </a:rPr>
              <a:t>2017</a:t>
            </a:r>
            <a:endParaRPr kumimoji="0" lang="en-GB" sz="4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itchFamily="34" charset="0"/>
              <a:sym typeface="Helvetica Light"/>
            </a:endParaRPr>
          </a:p>
        </p:txBody>
      </p:sp>
      <p:pic>
        <p:nvPicPr>
          <p:cNvPr id="15" name="Picture 14" descr="womens recor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720" y="1420416"/>
            <a:ext cx="12241360" cy="8208912"/>
          </a:xfrm>
          <a:prstGeom prst="rect">
            <a:avLst/>
          </a:prstGeom>
        </p:spPr>
      </p:pic>
      <p:pic>
        <p:nvPicPr>
          <p:cNvPr id="16" name="officeArt object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11758984" y="0"/>
            <a:ext cx="1245816" cy="1274877"/>
          </a:xfrm>
          <a:prstGeom prst="rect">
            <a:avLst/>
          </a:prstGeom>
          <a:ln w="12700" cap="flat">
            <a:noFill/>
            <a:miter lim="400000"/>
          </a:ln>
          <a:effectLst>
            <a:outerShdw blurRad="165100" dist="114300" dir="8100000" sx="102000" sy="102000" algn="tr" rotWithShape="0">
              <a:prstClr val="black">
                <a:alpha val="24000"/>
              </a:prstClr>
            </a:outerShdw>
          </a:effectLst>
        </p:spPr>
      </p:pic>
      <p:sp>
        <p:nvSpPr>
          <p:cNvPr id="17" name="TextBox 16"/>
          <p:cNvSpPr txBox="1"/>
          <p:nvPr/>
        </p:nvSpPr>
        <p:spPr>
          <a:xfrm rot="5400000">
            <a:off x="10598145" y="7310070"/>
            <a:ext cx="4464496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/>
            <a:r>
              <a:rPr kumimoji="0" lang="en-US" sz="1400" b="1" i="0" u="none" strike="noStrike" cap="none" spc="0" normalizeH="0" baseline="0" dirty="0" smtClean="0">
                <a:ln>
                  <a:noFill/>
                </a:ln>
                <a:solidFill>
                  <a:srgbClr val="129ABA"/>
                </a:solidFill>
                <a:effectLst/>
                <a:uFillTx/>
                <a:latin typeface="Century Gothic" pitchFamily="34" charset="0"/>
                <a:sym typeface="Helvetica Light"/>
              </a:rPr>
              <a:t>VRP activities</a:t>
            </a:r>
            <a:r>
              <a:rPr kumimoji="0" lang="en-US" sz="1400" b="1" i="0" u="none" strike="noStrike" cap="none" spc="0" normalizeH="0" dirty="0" smtClean="0">
                <a:ln>
                  <a:noFill/>
                </a:ln>
                <a:solidFill>
                  <a:srgbClr val="129ABA"/>
                </a:solidFill>
                <a:effectLst/>
                <a:uFillTx/>
                <a:latin typeface="Century Gothic" pitchFamily="34" charset="0"/>
                <a:sym typeface="Helvetica Light"/>
              </a:rPr>
              <a:t> </a:t>
            </a:r>
            <a:r>
              <a:rPr kumimoji="0" lang="en-US" sz="1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itchFamily="34" charset="0"/>
                <a:sym typeface="Helvetica Light"/>
              </a:rPr>
              <a:t>– Making sense of </a:t>
            </a:r>
            <a:r>
              <a:rPr lang="en-US" sz="1400" b="1" dirty="0" smtClean="0">
                <a:latin typeface="Century Gothic" pitchFamily="34" charset="0"/>
              </a:rPr>
              <a:t>it all – </a:t>
            </a:r>
            <a:r>
              <a:rPr lang="en-US" sz="1400" b="1" dirty="0" smtClean="0">
                <a:solidFill>
                  <a:srgbClr val="129ABA"/>
                </a:solidFill>
                <a:latin typeface="Century Gothic" pitchFamily="34" charset="0"/>
              </a:rPr>
              <a:t>Act 2</a:t>
            </a:r>
            <a:endParaRPr kumimoji="0" lang="en-GB" sz="1400" b="1" i="0" u="none" strike="noStrike" cap="none" spc="0" normalizeH="0" baseline="0" dirty="0">
              <a:ln>
                <a:noFill/>
              </a:ln>
              <a:solidFill>
                <a:srgbClr val="129ABA"/>
              </a:solidFill>
              <a:effectLst/>
              <a:uFillTx/>
              <a:latin typeface="Century Gothic" pitchFamily="34" charset="0"/>
              <a:sym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126"/>
            <a:ext cx="1780477" cy="17804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5400000">
            <a:off x="11154834" y="3302718"/>
            <a:ext cx="339333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  <a:hlinkClick r:id="rId6"/>
              </a:rPr>
              <a:t>vrprosthetics.shu.ac.uk</a:t>
            </a:r>
            <a:endParaRPr kumimoji="0" lang="en-GB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17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Judith Higginson</cp:lastModifiedBy>
  <cp:revision>67</cp:revision>
  <dcterms:modified xsi:type="dcterms:W3CDTF">2017-12-06T13:55:43Z</dcterms:modified>
</cp:coreProperties>
</file>