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263" r:id="rId3"/>
    <p:sldId id="257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ABA"/>
    <a:srgbClr val="7F42A4"/>
    <a:srgbClr val="F8E9D4"/>
    <a:srgbClr val="15A8C0"/>
    <a:srgbClr val="15A8BC"/>
    <a:srgbClr val="FAFDCF"/>
    <a:srgbClr val="15A8BE"/>
    <a:srgbClr val="15A8BA"/>
    <a:srgbClr val="15A8B8"/>
    <a:srgbClr val="15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3" autoAdjust="0"/>
  </p:normalViewPr>
  <p:slideViewPr>
    <p:cSldViewPr>
      <p:cViewPr>
        <p:scale>
          <a:sx n="48" d="100"/>
          <a:sy n="48" d="100"/>
        </p:scale>
        <p:origin x="-1363" y="-47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21641-D2EF-6941-9366-C158A3C736E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7BA02-4F79-8A48-B6CD-96045414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5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officeArt object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98944" y="0"/>
            <a:ext cx="1605856" cy="1643316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165100" dist="114300" dir="8100000" sx="102000" sy="102000" algn="tr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vrprosthetics.shu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7944" y="25162"/>
            <a:ext cx="8187232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200" b="1" dirty="0" smtClean="0">
                <a:latin typeface="Century Gothic" pitchFamily="34" charset="0"/>
              </a:rPr>
              <a:t>Play the Consequence Wheel Empathy Game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Helvetica Ligh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079394" y="-2612032"/>
            <a:ext cx="17189599" cy="16327885"/>
            <a:chOff x="-2079394" y="-2612032"/>
            <a:chExt cx="17189599" cy="16327885"/>
          </a:xfrm>
        </p:grpSpPr>
        <p:grpSp>
          <p:nvGrpSpPr>
            <p:cNvPr id="47" name="Group 46"/>
            <p:cNvGrpSpPr/>
            <p:nvPr/>
          </p:nvGrpSpPr>
          <p:grpSpPr>
            <a:xfrm>
              <a:off x="-2079394" y="-2612032"/>
              <a:ext cx="17189599" cy="16327885"/>
              <a:chOff x="-2069997" y="-2482999"/>
              <a:chExt cx="17189599" cy="16327885"/>
            </a:xfrm>
          </p:grpSpPr>
          <p:sp>
            <p:nvSpPr>
              <p:cNvPr id="42" name="AutoShape 29" descr="tile_paper_medgray.jpeg"/>
              <p:cNvSpPr>
                <a:spLocks/>
              </p:cNvSpPr>
              <p:nvPr/>
            </p:nvSpPr>
            <p:spPr bwMode="auto">
              <a:xfrm rot="2520000" flipH="1">
                <a:off x="2016594" y="-2482999"/>
                <a:ext cx="8990314" cy="809484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  <a:gd name="connsiteX0" fmla="*/ 0 w 19291"/>
                  <a:gd name="connsiteY0" fmla="*/ 0 h 21600"/>
                  <a:gd name="connsiteX1" fmla="*/ 0 w 19291"/>
                  <a:gd name="connsiteY1" fmla="*/ 21600 h 21600"/>
                  <a:gd name="connsiteX2" fmla="*/ 19291 w 19291"/>
                  <a:gd name="connsiteY2" fmla="*/ 19199 h 21600"/>
                  <a:gd name="connsiteX3" fmla="*/ 0 w 19291"/>
                  <a:gd name="connsiteY3" fmla="*/ 0 h 21600"/>
                  <a:gd name="connsiteX0" fmla="*/ 0 w 19291"/>
                  <a:gd name="connsiteY0" fmla="*/ 0 h 20798"/>
                  <a:gd name="connsiteX1" fmla="*/ 889 w 19291"/>
                  <a:gd name="connsiteY1" fmla="*/ 20798 h 20798"/>
                  <a:gd name="connsiteX2" fmla="*/ 19291 w 19291"/>
                  <a:gd name="connsiteY2" fmla="*/ 19199 h 20798"/>
                  <a:gd name="connsiteX3" fmla="*/ 0 w 19291"/>
                  <a:gd name="connsiteY3" fmla="*/ 0 h 20798"/>
                  <a:gd name="connsiteX0" fmla="*/ 0 w 25191"/>
                  <a:gd name="connsiteY0" fmla="*/ 0 h 22498"/>
                  <a:gd name="connsiteX1" fmla="*/ 889 w 25191"/>
                  <a:gd name="connsiteY1" fmla="*/ 20798 h 22498"/>
                  <a:gd name="connsiteX2" fmla="*/ 25191 w 25191"/>
                  <a:gd name="connsiteY2" fmla="*/ 22498 h 22498"/>
                  <a:gd name="connsiteX3" fmla="*/ 0 w 25191"/>
                  <a:gd name="connsiteY3" fmla="*/ 0 h 22498"/>
                  <a:gd name="connsiteX0" fmla="*/ 0 w 28030"/>
                  <a:gd name="connsiteY0" fmla="*/ 0 h 28205"/>
                  <a:gd name="connsiteX1" fmla="*/ 3728 w 28030"/>
                  <a:gd name="connsiteY1" fmla="*/ 26505 h 28205"/>
                  <a:gd name="connsiteX2" fmla="*/ 28030 w 28030"/>
                  <a:gd name="connsiteY2" fmla="*/ 28205 h 28205"/>
                  <a:gd name="connsiteX3" fmla="*/ 0 w 28030"/>
                  <a:gd name="connsiteY3" fmla="*/ 0 h 28205"/>
                  <a:gd name="connsiteX0" fmla="*/ 0 w 28030"/>
                  <a:gd name="connsiteY0" fmla="*/ 0 h 28205"/>
                  <a:gd name="connsiteX1" fmla="*/ 4037 w 28030"/>
                  <a:gd name="connsiteY1" fmla="*/ 26487 h 28205"/>
                  <a:gd name="connsiteX2" fmla="*/ 28030 w 28030"/>
                  <a:gd name="connsiteY2" fmla="*/ 28205 h 28205"/>
                  <a:gd name="connsiteX3" fmla="*/ 0 w 28030"/>
                  <a:gd name="connsiteY3" fmla="*/ 0 h 28205"/>
                  <a:gd name="connsiteX0" fmla="*/ 0 w 28030"/>
                  <a:gd name="connsiteY0" fmla="*/ 0 h 28205"/>
                  <a:gd name="connsiteX1" fmla="*/ 4037 w 28030"/>
                  <a:gd name="connsiteY1" fmla="*/ 26487 h 28205"/>
                  <a:gd name="connsiteX2" fmla="*/ 28030 w 28030"/>
                  <a:gd name="connsiteY2" fmla="*/ 28205 h 28205"/>
                  <a:gd name="connsiteX3" fmla="*/ 12955 w 28030"/>
                  <a:gd name="connsiteY3" fmla="*/ 14685 h 28205"/>
                  <a:gd name="connsiteX4" fmla="*/ 0 w 28030"/>
                  <a:gd name="connsiteY4" fmla="*/ 0 h 28205"/>
                  <a:gd name="connsiteX0" fmla="*/ 0 w 26514"/>
                  <a:gd name="connsiteY0" fmla="*/ 0 h 28988"/>
                  <a:gd name="connsiteX1" fmla="*/ 4037 w 26514"/>
                  <a:gd name="connsiteY1" fmla="*/ 26487 h 28988"/>
                  <a:gd name="connsiteX2" fmla="*/ 26514 w 26514"/>
                  <a:gd name="connsiteY2" fmla="*/ 28988 h 28988"/>
                  <a:gd name="connsiteX3" fmla="*/ 12955 w 26514"/>
                  <a:gd name="connsiteY3" fmla="*/ 14685 h 28988"/>
                  <a:gd name="connsiteX4" fmla="*/ 0 w 26514"/>
                  <a:gd name="connsiteY4" fmla="*/ 0 h 28988"/>
                  <a:gd name="connsiteX0" fmla="*/ 0 w 27378"/>
                  <a:gd name="connsiteY0" fmla="*/ 0 h 27549"/>
                  <a:gd name="connsiteX1" fmla="*/ 4901 w 27378"/>
                  <a:gd name="connsiteY1" fmla="*/ 25048 h 27549"/>
                  <a:gd name="connsiteX2" fmla="*/ 27378 w 27378"/>
                  <a:gd name="connsiteY2" fmla="*/ 27549 h 27549"/>
                  <a:gd name="connsiteX3" fmla="*/ 13819 w 27378"/>
                  <a:gd name="connsiteY3" fmla="*/ 13246 h 27549"/>
                  <a:gd name="connsiteX4" fmla="*/ 0 w 27378"/>
                  <a:gd name="connsiteY4" fmla="*/ 0 h 27549"/>
                  <a:gd name="connsiteX0" fmla="*/ 0 w 27378"/>
                  <a:gd name="connsiteY0" fmla="*/ 0 h 27549"/>
                  <a:gd name="connsiteX1" fmla="*/ 4901 w 27378"/>
                  <a:gd name="connsiteY1" fmla="*/ 25048 h 27549"/>
                  <a:gd name="connsiteX2" fmla="*/ 27378 w 27378"/>
                  <a:gd name="connsiteY2" fmla="*/ 27549 h 27549"/>
                  <a:gd name="connsiteX3" fmla="*/ 13379 w 27378"/>
                  <a:gd name="connsiteY3" fmla="*/ 13793 h 27549"/>
                  <a:gd name="connsiteX4" fmla="*/ 0 w 27378"/>
                  <a:gd name="connsiteY4" fmla="*/ 0 h 27549"/>
                  <a:gd name="connsiteX0" fmla="*/ 0 w 27378"/>
                  <a:gd name="connsiteY0" fmla="*/ 0 h 27549"/>
                  <a:gd name="connsiteX1" fmla="*/ 4901 w 27378"/>
                  <a:gd name="connsiteY1" fmla="*/ 25048 h 27549"/>
                  <a:gd name="connsiteX2" fmla="*/ 27378 w 27378"/>
                  <a:gd name="connsiteY2" fmla="*/ 27549 h 27549"/>
                  <a:gd name="connsiteX3" fmla="*/ 13526 w 27378"/>
                  <a:gd name="connsiteY3" fmla="*/ 13610 h 27549"/>
                  <a:gd name="connsiteX4" fmla="*/ 0 w 27378"/>
                  <a:gd name="connsiteY4" fmla="*/ 0 h 27549"/>
                  <a:gd name="connsiteX0" fmla="*/ 0 w 27378"/>
                  <a:gd name="connsiteY0" fmla="*/ 0 h 27549"/>
                  <a:gd name="connsiteX1" fmla="*/ 5635 w 27378"/>
                  <a:gd name="connsiteY1" fmla="*/ 24137 h 27549"/>
                  <a:gd name="connsiteX2" fmla="*/ 27378 w 27378"/>
                  <a:gd name="connsiteY2" fmla="*/ 27549 h 27549"/>
                  <a:gd name="connsiteX3" fmla="*/ 13526 w 27378"/>
                  <a:gd name="connsiteY3" fmla="*/ 13610 h 27549"/>
                  <a:gd name="connsiteX4" fmla="*/ 0 w 27378"/>
                  <a:gd name="connsiteY4" fmla="*/ 0 h 27549"/>
                  <a:gd name="connsiteX0" fmla="*/ 0 w 27378"/>
                  <a:gd name="connsiteY0" fmla="*/ 0 h 27549"/>
                  <a:gd name="connsiteX1" fmla="*/ 5635 w 27378"/>
                  <a:gd name="connsiteY1" fmla="*/ 24137 h 27549"/>
                  <a:gd name="connsiteX2" fmla="*/ 27378 w 27378"/>
                  <a:gd name="connsiteY2" fmla="*/ 27549 h 27549"/>
                  <a:gd name="connsiteX3" fmla="*/ 13526 w 27378"/>
                  <a:gd name="connsiteY3" fmla="*/ 13610 h 27549"/>
                  <a:gd name="connsiteX4" fmla="*/ 0 w 27378"/>
                  <a:gd name="connsiteY4" fmla="*/ 0 h 27549"/>
                  <a:gd name="connsiteX0" fmla="*/ 0 w 27378"/>
                  <a:gd name="connsiteY0" fmla="*/ 0 h 27549"/>
                  <a:gd name="connsiteX1" fmla="*/ 5635 w 27378"/>
                  <a:gd name="connsiteY1" fmla="*/ 24137 h 27549"/>
                  <a:gd name="connsiteX2" fmla="*/ 27378 w 27378"/>
                  <a:gd name="connsiteY2" fmla="*/ 27549 h 27549"/>
                  <a:gd name="connsiteX3" fmla="*/ 13526 w 27378"/>
                  <a:gd name="connsiteY3" fmla="*/ 13610 h 27549"/>
                  <a:gd name="connsiteX4" fmla="*/ 0 w 27378"/>
                  <a:gd name="connsiteY4" fmla="*/ 0 h 27549"/>
                  <a:gd name="connsiteX0" fmla="*/ 0 w 27378"/>
                  <a:gd name="connsiteY0" fmla="*/ 0 h 27549"/>
                  <a:gd name="connsiteX1" fmla="*/ 5635 w 27378"/>
                  <a:gd name="connsiteY1" fmla="*/ 24137 h 27549"/>
                  <a:gd name="connsiteX2" fmla="*/ 27378 w 27378"/>
                  <a:gd name="connsiteY2" fmla="*/ 27549 h 27549"/>
                  <a:gd name="connsiteX3" fmla="*/ 13526 w 27378"/>
                  <a:gd name="connsiteY3" fmla="*/ 13610 h 27549"/>
                  <a:gd name="connsiteX4" fmla="*/ 0 w 27378"/>
                  <a:gd name="connsiteY4" fmla="*/ 0 h 27549"/>
                  <a:gd name="connsiteX0" fmla="*/ 0 w 27462"/>
                  <a:gd name="connsiteY0" fmla="*/ 0 h 27469"/>
                  <a:gd name="connsiteX1" fmla="*/ 5635 w 27462"/>
                  <a:gd name="connsiteY1" fmla="*/ 24137 h 27469"/>
                  <a:gd name="connsiteX2" fmla="*/ 27462 w 27462"/>
                  <a:gd name="connsiteY2" fmla="*/ 27469 h 27469"/>
                  <a:gd name="connsiteX3" fmla="*/ 13526 w 27462"/>
                  <a:gd name="connsiteY3" fmla="*/ 13610 h 27469"/>
                  <a:gd name="connsiteX4" fmla="*/ 0 w 27462"/>
                  <a:gd name="connsiteY4" fmla="*/ 0 h 27469"/>
                  <a:gd name="connsiteX0" fmla="*/ 0 w 27462"/>
                  <a:gd name="connsiteY0" fmla="*/ 0 h 27469"/>
                  <a:gd name="connsiteX1" fmla="*/ 5635 w 27462"/>
                  <a:gd name="connsiteY1" fmla="*/ 24137 h 27469"/>
                  <a:gd name="connsiteX2" fmla="*/ 27462 w 27462"/>
                  <a:gd name="connsiteY2" fmla="*/ 27469 h 27469"/>
                  <a:gd name="connsiteX3" fmla="*/ 13610 w 27462"/>
                  <a:gd name="connsiteY3" fmla="*/ 13530 h 27469"/>
                  <a:gd name="connsiteX4" fmla="*/ 0 w 27462"/>
                  <a:gd name="connsiteY4" fmla="*/ 0 h 27469"/>
                  <a:gd name="connsiteX0" fmla="*/ 0 w 27378"/>
                  <a:gd name="connsiteY0" fmla="*/ 0 h 27549"/>
                  <a:gd name="connsiteX1" fmla="*/ 5551 w 27378"/>
                  <a:gd name="connsiteY1" fmla="*/ 24217 h 27549"/>
                  <a:gd name="connsiteX2" fmla="*/ 27378 w 27378"/>
                  <a:gd name="connsiteY2" fmla="*/ 27549 h 27549"/>
                  <a:gd name="connsiteX3" fmla="*/ 13526 w 27378"/>
                  <a:gd name="connsiteY3" fmla="*/ 13610 h 27549"/>
                  <a:gd name="connsiteX4" fmla="*/ 0 w 27378"/>
                  <a:gd name="connsiteY4" fmla="*/ 0 h 2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78" h="27549">
                    <a:moveTo>
                      <a:pt x="0" y="0"/>
                    </a:moveTo>
                    <a:cubicBezTo>
                      <a:pt x="1331" y="7647"/>
                      <a:pt x="3903" y="16301"/>
                      <a:pt x="5551" y="24217"/>
                    </a:cubicBezTo>
                    <a:lnTo>
                      <a:pt x="27378" y="27549"/>
                    </a:lnTo>
                    <a:lnTo>
                      <a:pt x="13526" y="1361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28" descr="tile_paper_medgray.jpeg"/>
              <p:cNvSpPr>
                <a:spLocks/>
              </p:cNvSpPr>
              <p:nvPr/>
            </p:nvSpPr>
            <p:spPr bwMode="auto">
              <a:xfrm rot="13500000" flipH="1">
                <a:off x="2235655" y="5338989"/>
                <a:ext cx="8506942" cy="85048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  <a:gd name="connsiteX0" fmla="*/ 232 w 21832"/>
                  <a:gd name="connsiteY0" fmla="*/ 0 h 22421"/>
                  <a:gd name="connsiteX1" fmla="*/ 0 w 21832"/>
                  <a:gd name="connsiteY1" fmla="*/ 22421 h 22421"/>
                  <a:gd name="connsiteX2" fmla="*/ 21832 w 21832"/>
                  <a:gd name="connsiteY2" fmla="*/ 21600 h 22421"/>
                  <a:gd name="connsiteX3" fmla="*/ 232 w 21832"/>
                  <a:gd name="connsiteY3" fmla="*/ 0 h 22421"/>
                  <a:gd name="connsiteX0" fmla="*/ 232 w 19225"/>
                  <a:gd name="connsiteY0" fmla="*/ 0 h 22421"/>
                  <a:gd name="connsiteX1" fmla="*/ 0 w 19225"/>
                  <a:gd name="connsiteY1" fmla="*/ 22421 h 22421"/>
                  <a:gd name="connsiteX2" fmla="*/ 19225 w 19225"/>
                  <a:gd name="connsiteY2" fmla="*/ 21865 h 22421"/>
                  <a:gd name="connsiteX3" fmla="*/ 232 w 19225"/>
                  <a:gd name="connsiteY3" fmla="*/ 0 h 22421"/>
                  <a:gd name="connsiteX0" fmla="*/ 347 w 19225"/>
                  <a:gd name="connsiteY0" fmla="*/ 0 h 20725"/>
                  <a:gd name="connsiteX1" fmla="*/ 0 w 19225"/>
                  <a:gd name="connsiteY1" fmla="*/ 20725 h 20725"/>
                  <a:gd name="connsiteX2" fmla="*/ 19225 w 19225"/>
                  <a:gd name="connsiteY2" fmla="*/ 20169 h 20725"/>
                  <a:gd name="connsiteX3" fmla="*/ 347 w 19225"/>
                  <a:gd name="connsiteY3" fmla="*/ 0 h 20725"/>
                  <a:gd name="connsiteX0" fmla="*/ 77 w 24325"/>
                  <a:gd name="connsiteY0" fmla="*/ 0 h 26831"/>
                  <a:gd name="connsiteX1" fmla="*/ 5100 w 24325"/>
                  <a:gd name="connsiteY1" fmla="*/ 26831 h 26831"/>
                  <a:gd name="connsiteX2" fmla="*/ 24325 w 24325"/>
                  <a:gd name="connsiteY2" fmla="*/ 26275 h 26831"/>
                  <a:gd name="connsiteX3" fmla="*/ 77 w 24325"/>
                  <a:gd name="connsiteY3" fmla="*/ 0 h 26831"/>
                  <a:gd name="connsiteX0" fmla="*/ 77 w 29868"/>
                  <a:gd name="connsiteY0" fmla="*/ 0 h 31827"/>
                  <a:gd name="connsiteX1" fmla="*/ 5100 w 29868"/>
                  <a:gd name="connsiteY1" fmla="*/ 26831 h 31827"/>
                  <a:gd name="connsiteX2" fmla="*/ 29868 w 29868"/>
                  <a:gd name="connsiteY2" fmla="*/ 31827 h 31827"/>
                  <a:gd name="connsiteX3" fmla="*/ 77 w 29868"/>
                  <a:gd name="connsiteY3" fmla="*/ 0 h 31827"/>
                  <a:gd name="connsiteX0" fmla="*/ 77 w 29868"/>
                  <a:gd name="connsiteY0" fmla="*/ 0 h 31827"/>
                  <a:gd name="connsiteX1" fmla="*/ 4754 w 29868"/>
                  <a:gd name="connsiteY1" fmla="*/ 26461 h 31827"/>
                  <a:gd name="connsiteX2" fmla="*/ 29868 w 29868"/>
                  <a:gd name="connsiteY2" fmla="*/ 31827 h 31827"/>
                  <a:gd name="connsiteX3" fmla="*/ 77 w 29868"/>
                  <a:gd name="connsiteY3" fmla="*/ 0 h 31827"/>
                  <a:gd name="connsiteX0" fmla="*/ 77 w 29868"/>
                  <a:gd name="connsiteY0" fmla="*/ 0 h 31827"/>
                  <a:gd name="connsiteX1" fmla="*/ 4754 w 29868"/>
                  <a:gd name="connsiteY1" fmla="*/ 26461 h 31827"/>
                  <a:gd name="connsiteX2" fmla="*/ 29868 w 29868"/>
                  <a:gd name="connsiteY2" fmla="*/ 31827 h 31827"/>
                  <a:gd name="connsiteX3" fmla="*/ 77 w 29868"/>
                  <a:gd name="connsiteY3" fmla="*/ 0 h 31827"/>
                  <a:gd name="connsiteX0" fmla="*/ 0 w 29791"/>
                  <a:gd name="connsiteY0" fmla="*/ 0 h 31827"/>
                  <a:gd name="connsiteX1" fmla="*/ 4677 w 29791"/>
                  <a:gd name="connsiteY1" fmla="*/ 26461 h 31827"/>
                  <a:gd name="connsiteX2" fmla="*/ 29791 w 29791"/>
                  <a:gd name="connsiteY2" fmla="*/ 31827 h 31827"/>
                  <a:gd name="connsiteX3" fmla="*/ 0 w 29791"/>
                  <a:gd name="connsiteY3" fmla="*/ 0 h 31827"/>
                  <a:gd name="connsiteX0" fmla="*/ 0 w 29791"/>
                  <a:gd name="connsiteY0" fmla="*/ 0 h 31827"/>
                  <a:gd name="connsiteX1" fmla="*/ 4677 w 29791"/>
                  <a:gd name="connsiteY1" fmla="*/ 26461 h 31827"/>
                  <a:gd name="connsiteX2" fmla="*/ 29791 w 29791"/>
                  <a:gd name="connsiteY2" fmla="*/ 31827 h 31827"/>
                  <a:gd name="connsiteX3" fmla="*/ 0 w 29791"/>
                  <a:gd name="connsiteY3" fmla="*/ 0 h 31827"/>
                  <a:gd name="connsiteX0" fmla="*/ 0 w 29444"/>
                  <a:gd name="connsiteY0" fmla="*/ 0 h 31457"/>
                  <a:gd name="connsiteX1" fmla="*/ 4330 w 29444"/>
                  <a:gd name="connsiteY1" fmla="*/ 26091 h 31457"/>
                  <a:gd name="connsiteX2" fmla="*/ 29444 w 29444"/>
                  <a:gd name="connsiteY2" fmla="*/ 31457 h 31457"/>
                  <a:gd name="connsiteX3" fmla="*/ 0 w 29444"/>
                  <a:gd name="connsiteY3" fmla="*/ 0 h 31457"/>
                  <a:gd name="connsiteX0" fmla="*/ 0 w 28924"/>
                  <a:gd name="connsiteY0" fmla="*/ 0 h 30902"/>
                  <a:gd name="connsiteX1" fmla="*/ 4330 w 28924"/>
                  <a:gd name="connsiteY1" fmla="*/ 26091 h 30902"/>
                  <a:gd name="connsiteX2" fmla="*/ 28924 w 28924"/>
                  <a:gd name="connsiteY2" fmla="*/ 30902 h 30902"/>
                  <a:gd name="connsiteX3" fmla="*/ 0 w 28924"/>
                  <a:gd name="connsiteY3" fmla="*/ 0 h 30902"/>
                  <a:gd name="connsiteX0" fmla="*/ 0 w 28924"/>
                  <a:gd name="connsiteY0" fmla="*/ 0 h 30902"/>
                  <a:gd name="connsiteX1" fmla="*/ 4849 w 28924"/>
                  <a:gd name="connsiteY1" fmla="*/ 25906 h 30902"/>
                  <a:gd name="connsiteX2" fmla="*/ 28924 w 28924"/>
                  <a:gd name="connsiteY2" fmla="*/ 30902 h 30902"/>
                  <a:gd name="connsiteX3" fmla="*/ 0 w 28924"/>
                  <a:gd name="connsiteY3" fmla="*/ 0 h 30902"/>
                  <a:gd name="connsiteX0" fmla="*/ 0 w 28924"/>
                  <a:gd name="connsiteY0" fmla="*/ 0 h 30902"/>
                  <a:gd name="connsiteX1" fmla="*/ 4676 w 28924"/>
                  <a:gd name="connsiteY1" fmla="*/ 25721 h 30902"/>
                  <a:gd name="connsiteX2" fmla="*/ 28924 w 28924"/>
                  <a:gd name="connsiteY2" fmla="*/ 30902 h 30902"/>
                  <a:gd name="connsiteX3" fmla="*/ 0 w 28924"/>
                  <a:gd name="connsiteY3" fmla="*/ 0 h 30902"/>
                  <a:gd name="connsiteX0" fmla="*/ 0 w 28924"/>
                  <a:gd name="connsiteY0" fmla="*/ 0 h 30902"/>
                  <a:gd name="connsiteX1" fmla="*/ 4849 w 28924"/>
                  <a:gd name="connsiteY1" fmla="*/ 25906 h 30902"/>
                  <a:gd name="connsiteX2" fmla="*/ 28924 w 28924"/>
                  <a:gd name="connsiteY2" fmla="*/ 30902 h 30902"/>
                  <a:gd name="connsiteX3" fmla="*/ 0 w 28924"/>
                  <a:gd name="connsiteY3" fmla="*/ 0 h 30902"/>
                  <a:gd name="connsiteX0" fmla="*/ 0 w 28924"/>
                  <a:gd name="connsiteY0" fmla="*/ 0 h 30902"/>
                  <a:gd name="connsiteX1" fmla="*/ 4849 w 28924"/>
                  <a:gd name="connsiteY1" fmla="*/ 25535 h 30902"/>
                  <a:gd name="connsiteX2" fmla="*/ 28924 w 28924"/>
                  <a:gd name="connsiteY2" fmla="*/ 30902 h 30902"/>
                  <a:gd name="connsiteX3" fmla="*/ 0 w 28924"/>
                  <a:gd name="connsiteY3" fmla="*/ 0 h 30902"/>
                  <a:gd name="connsiteX0" fmla="*/ 0 w 28838"/>
                  <a:gd name="connsiteY0" fmla="*/ 0 h 30995"/>
                  <a:gd name="connsiteX1" fmla="*/ 4849 w 28838"/>
                  <a:gd name="connsiteY1" fmla="*/ 25535 h 30995"/>
                  <a:gd name="connsiteX2" fmla="*/ 28838 w 28838"/>
                  <a:gd name="connsiteY2" fmla="*/ 30995 h 30995"/>
                  <a:gd name="connsiteX3" fmla="*/ 0 w 28838"/>
                  <a:gd name="connsiteY3" fmla="*/ 0 h 30995"/>
                  <a:gd name="connsiteX0" fmla="*/ 0 w 28838"/>
                  <a:gd name="connsiteY0" fmla="*/ 0 h 30995"/>
                  <a:gd name="connsiteX1" fmla="*/ 4849 w 28838"/>
                  <a:gd name="connsiteY1" fmla="*/ 25535 h 30995"/>
                  <a:gd name="connsiteX2" fmla="*/ 28838 w 28838"/>
                  <a:gd name="connsiteY2" fmla="*/ 30995 h 30995"/>
                  <a:gd name="connsiteX3" fmla="*/ 0 w 28838"/>
                  <a:gd name="connsiteY3" fmla="*/ 0 h 30995"/>
                  <a:gd name="connsiteX0" fmla="*/ 0 w 28981"/>
                  <a:gd name="connsiteY0" fmla="*/ 0 h 30968"/>
                  <a:gd name="connsiteX1" fmla="*/ 4849 w 28981"/>
                  <a:gd name="connsiteY1" fmla="*/ 25535 h 30968"/>
                  <a:gd name="connsiteX2" fmla="*/ 28981 w 28981"/>
                  <a:gd name="connsiteY2" fmla="*/ 30968 h 30968"/>
                  <a:gd name="connsiteX3" fmla="*/ 0 w 28981"/>
                  <a:gd name="connsiteY3" fmla="*/ 0 h 30968"/>
                  <a:gd name="connsiteX0" fmla="*/ 0 w 28937"/>
                  <a:gd name="connsiteY0" fmla="*/ 0 h 30908"/>
                  <a:gd name="connsiteX1" fmla="*/ 4805 w 28937"/>
                  <a:gd name="connsiteY1" fmla="*/ 25475 h 30908"/>
                  <a:gd name="connsiteX2" fmla="*/ 28937 w 28937"/>
                  <a:gd name="connsiteY2" fmla="*/ 30908 h 30908"/>
                  <a:gd name="connsiteX3" fmla="*/ 0 w 28937"/>
                  <a:gd name="connsiteY3" fmla="*/ 0 h 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37" h="30908">
                    <a:moveTo>
                      <a:pt x="0" y="0"/>
                    </a:moveTo>
                    <a:cubicBezTo>
                      <a:pt x="776" y="7751"/>
                      <a:pt x="3745" y="17949"/>
                      <a:pt x="4805" y="25475"/>
                    </a:cubicBezTo>
                    <a:lnTo>
                      <a:pt x="28937" y="3090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27" descr="tile_paper_medgray.png"/>
              <p:cNvSpPr>
                <a:spLocks/>
              </p:cNvSpPr>
              <p:nvPr/>
            </p:nvSpPr>
            <p:spPr bwMode="auto">
              <a:xfrm rot="2700000">
                <a:off x="7882647" y="1989012"/>
                <a:ext cx="7186097" cy="72878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  <a:gd name="connsiteX0" fmla="*/ 1341 w 21600"/>
                  <a:gd name="connsiteY0" fmla="*/ 0 h 24114"/>
                  <a:gd name="connsiteX1" fmla="*/ 0 w 21600"/>
                  <a:gd name="connsiteY1" fmla="*/ 24114 h 24114"/>
                  <a:gd name="connsiteX2" fmla="*/ 21600 w 21600"/>
                  <a:gd name="connsiteY2" fmla="*/ 24114 h 24114"/>
                  <a:gd name="connsiteX3" fmla="*/ 1341 w 21600"/>
                  <a:gd name="connsiteY3" fmla="*/ 0 h 24114"/>
                  <a:gd name="connsiteX0" fmla="*/ 1341 w 20518"/>
                  <a:gd name="connsiteY0" fmla="*/ 0 h 24114"/>
                  <a:gd name="connsiteX1" fmla="*/ 0 w 20518"/>
                  <a:gd name="connsiteY1" fmla="*/ 24114 h 24114"/>
                  <a:gd name="connsiteX2" fmla="*/ 20518 w 20518"/>
                  <a:gd name="connsiteY2" fmla="*/ 19814 h 24114"/>
                  <a:gd name="connsiteX3" fmla="*/ 1341 w 20518"/>
                  <a:gd name="connsiteY3" fmla="*/ 0 h 24114"/>
                  <a:gd name="connsiteX0" fmla="*/ 3250 w 22427"/>
                  <a:gd name="connsiteY0" fmla="*/ 0 h 25859"/>
                  <a:gd name="connsiteX1" fmla="*/ 0 w 22427"/>
                  <a:gd name="connsiteY1" fmla="*/ 25859 h 25859"/>
                  <a:gd name="connsiteX2" fmla="*/ 22427 w 22427"/>
                  <a:gd name="connsiteY2" fmla="*/ 19814 h 25859"/>
                  <a:gd name="connsiteX3" fmla="*/ 3250 w 22427"/>
                  <a:gd name="connsiteY3" fmla="*/ 0 h 25859"/>
                  <a:gd name="connsiteX0" fmla="*/ 3575 w 22752"/>
                  <a:gd name="connsiteY0" fmla="*/ 0 h 25523"/>
                  <a:gd name="connsiteX1" fmla="*/ 0 w 22752"/>
                  <a:gd name="connsiteY1" fmla="*/ 25523 h 25523"/>
                  <a:gd name="connsiteX2" fmla="*/ 22752 w 22752"/>
                  <a:gd name="connsiteY2" fmla="*/ 19814 h 25523"/>
                  <a:gd name="connsiteX3" fmla="*/ 3575 w 22752"/>
                  <a:gd name="connsiteY3" fmla="*/ 0 h 25523"/>
                  <a:gd name="connsiteX0" fmla="*/ 3575 w 22915"/>
                  <a:gd name="connsiteY0" fmla="*/ 0 h 25523"/>
                  <a:gd name="connsiteX1" fmla="*/ 0 w 22915"/>
                  <a:gd name="connsiteY1" fmla="*/ 25523 h 25523"/>
                  <a:gd name="connsiteX2" fmla="*/ 22915 w 22915"/>
                  <a:gd name="connsiteY2" fmla="*/ 19982 h 25523"/>
                  <a:gd name="connsiteX3" fmla="*/ 3575 w 22915"/>
                  <a:gd name="connsiteY3" fmla="*/ 0 h 25523"/>
                  <a:gd name="connsiteX0" fmla="*/ 3737 w 23077"/>
                  <a:gd name="connsiteY0" fmla="*/ 0 h 25019"/>
                  <a:gd name="connsiteX1" fmla="*/ 0 w 23077"/>
                  <a:gd name="connsiteY1" fmla="*/ 25019 h 25019"/>
                  <a:gd name="connsiteX2" fmla="*/ 23077 w 23077"/>
                  <a:gd name="connsiteY2" fmla="*/ 19982 h 25019"/>
                  <a:gd name="connsiteX3" fmla="*/ 3737 w 23077"/>
                  <a:gd name="connsiteY3" fmla="*/ 0 h 25019"/>
                  <a:gd name="connsiteX0" fmla="*/ 3737 w 22426"/>
                  <a:gd name="connsiteY0" fmla="*/ 0 h 25019"/>
                  <a:gd name="connsiteX1" fmla="*/ 0 w 22426"/>
                  <a:gd name="connsiteY1" fmla="*/ 25019 h 25019"/>
                  <a:gd name="connsiteX2" fmla="*/ 22426 w 22426"/>
                  <a:gd name="connsiteY2" fmla="*/ 20318 h 25019"/>
                  <a:gd name="connsiteX3" fmla="*/ 3737 w 22426"/>
                  <a:gd name="connsiteY3" fmla="*/ 0 h 25019"/>
                  <a:gd name="connsiteX0" fmla="*/ 4550 w 22426"/>
                  <a:gd name="connsiteY0" fmla="*/ 0 h 23507"/>
                  <a:gd name="connsiteX1" fmla="*/ 0 w 22426"/>
                  <a:gd name="connsiteY1" fmla="*/ 23507 h 23507"/>
                  <a:gd name="connsiteX2" fmla="*/ 22426 w 22426"/>
                  <a:gd name="connsiteY2" fmla="*/ 18806 h 23507"/>
                  <a:gd name="connsiteX3" fmla="*/ 4550 w 22426"/>
                  <a:gd name="connsiteY3" fmla="*/ 0 h 23507"/>
                  <a:gd name="connsiteX0" fmla="*/ 4713 w 22589"/>
                  <a:gd name="connsiteY0" fmla="*/ 0 h 23675"/>
                  <a:gd name="connsiteX1" fmla="*/ 0 w 22589"/>
                  <a:gd name="connsiteY1" fmla="*/ 23675 h 23675"/>
                  <a:gd name="connsiteX2" fmla="*/ 22589 w 22589"/>
                  <a:gd name="connsiteY2" fmla="*/ 18806 h 23675"/>
                  <a:gd name="connsiteX3" fmla="*/ 4713 w 22589"/>
                  <a:gd name="connsiteY3" fmla="*/ 0 h 23675"/>
                  <a:gd name="connsiteX0" fmla="*/ 4664 w 22540"/>
                  <a:gd name="connsiteY0" fmla="*/ 0 h 23792"/>
                  <a:gd name="connsiteX1" fmla="*/ 0 w 22540"/>
                  <a:gd name="connsiteY1" fmla="*/ 23792 h 23792"/>
                  <a:gd name="connsiteX2" fmla="*/ 22540 w 22540"/>
                  <a:gd name="connsiteY2" fmla="*/ 18806 h 23792"/>
                  <a:gd name="connsiteX3" fmla="*/ 4664 w 22540"/>
                  <a:gd name="connsiteY3" fmla="*/ 0 h 23792"/>
                  <a:gd name="connsiteX0" fmla="*/ 4826 w 22702"/>
                  <a:gd name="connsiteY0" fmla="*/ 0 h 23624"/>
                  <a:gd name="connsiteX1" fmla="*/ 0 w 22702"/>
                  <a:gd name="connsiteY1" fmla="*/ 23624 h 23624"/>
                  <a:gd name="connsiteX2" fmla="*/ 22702 w 22702"/>
                  <a:gd name="connsiteY2" fmla="*/ 18806 h 23624"/>
                  <a:gd name="connsiteX3" fmla="*/ 4826 w 22702"/>
                  <a:gd name="connsiteY3" fmla="*/ 0 h 23624"/>
                  <a:gd name="connsiteX0" fmla="*/ 4826 w 22702"/>
                  <a:gd name="connsiteY0" fmla="*/ 0 h 23960"/>
                  <a:gd name="connsiteX1" fmla="*/ 0 w 22702"/>
                  <a:gd name="connsiteY1" fmla="*/ 23960 h 23960"/>
                  <a:gd name="connsiteX2" fmla="*/ 22702 w 22702"/>
                  <a:gd name="connsiteY2" fmla="*/ 18806 h 23960"/>
                  <a:gd name="connsiteX3" fmla="*/ 4826 w 22702"/>
                  <a:gd name="connsiteY3" fmla="*/ 0 h 23960"/>
                  <a:gd name="connsiteX0" fmla="*/ 4826 w 22936"/>
                  <a:gd name="connsiteY0" fmla="*/ 0 h 23960"/>
                  <a:gd name="connsiteX1" fmla="*/ 0 w 22936"/>
                  <a:gd name="connsiteY1" fmla="*/ 23960 h 23960"/>
                  <a:gd name="connsiteX2" fmla="*/ 22936 w 22936"/>
                  <a:gd name="connsiteY2" fmla="*/ 18733 h 23960"/>
                  <a:gd name="connsiteX3" fmla="*/ 4826 w 22936"/>
                  <a:gd name="connsiteY3" fmla="*/ 0 h 23960"/>
                  <a:gd name="connsiteX0" fmla="*/ 4734 w 22936"/>
                  <a:gd name="connsiteY0" fmla="*/ 0 h 24033"/>
                  <a:gd name="connsiteX1" fmla="*/ 0 w 22936"/>
                  <a:gd name="connsiteY1" fmla="*/ 24033 h 24033"/>
                  <a:gd name="connsiteX2" fmla="*/ 22936 w 22936"/>
                  <a:gd name="connsiteY2" fmla="*/ 18806 h 24033"/>
                  <a:gd name="connsiteX3" fmla="*/ 4734 w 22936"/>
                  <a:gd name="connsiteY3" fmla="*/ 0 h 24033"/>
                  <a:gd name="connsiteX0" fmla="*/ 4734 w 22936"/>
                  <a:gd name="connsiteY0" fmla="*/ 0 h 24033"/>
                  <a:gd name="connsiteX1" fmla="*/ 0 w 22936"/>
                  <a:gd name="connsiteY1" fmla="*/ 24033 h 24033"/>
                  <a:gd name="connsiteX2" fmla="*/ 22936 w 22936"/>
                  <a:gd name="connsiteY2" fmla="*/ 18806 h 24033"/>
                  <a:gd name="connsiteX3" fmla="*/ 4734 w 22936"/>
                  <a:gd name="connsiteY3" fmla="*/ 0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36" h="24033">
                    <a:moveTo>
                      <a:pt x="4734" y="0"/>
                    </a:moveTo>
                    <a:lnTo>
                      <a:pt x="0" y="24033"/>
                    </a:lnTo>
                    <a:lnTo>
                      <a:pt x="22936" y="18806"/>
                    </a:lnTo>
                    <a:lnTo>
                      <a:pt x="4734" y="0"/>
                    </a:lnTo>
                    <a:close/>
                  </a:path>
                </a:pathLst>
              </a:custGeom>
              <a:solidFill>
                <a:srgbClr val="7F42A4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sz="24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5" name="AutoShape 30" descr="tile_paper_medgray.jpeg"/>
              <p:cNvSpPr>
                <a:spLocks/>
              </p:cNvSpPr>
              <p:nvPr/>
            </p:nvSpPr>
            <p:spPr bwMode="auto">
              <a:xfrm rot="13680000">
                <a:off x="-2064808" y="1854440"/>
                <a:ext cx="7099790" cy="71101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  <a:gd name="connsiteX0" fmla="*/ 0 w 21600"/>
                  <a:gd name="connsiteY0" fmla="*/ 0 h 21600"/>
                  <a:gd name="connsiteX1" fmla="*/ 0 w 21600"/>
                  <a:gd name="connsiteY1" fmla="*/ 21600 h 21600"/>
                  <a:gd name="connsiteX2" fmla="*/ 21600 w 21600"/>
                  <a:gd name="connsiteY2" fmla="*/ 21600 h 21600"/>
                  <a:gd name="connsiteX3" fmla="*/ 12182 w 21600"/>
                  <a:gd name="connsiteY3" fmla="*/ 12225 h 21600"/>
                  <a:gd name="connsiteX4" fmla="*/ 0 w 21600"/>
                  <a:gd name="connsiteY4" fmla="*/ 0 h 21600"/>
                  <a:gd name="connsiteX0" fmla="*/ 2565 w 21600"/>
                  <a:gd name="connsiteY0" fmla="*/ 0 h 19105"/>
                  <a:gd name="connsiteX1" fmla="*/ 0 w 21600"/>
                  <a:gd name="connsiteY1" fmla="*/ 19105 h 19105"/>
                  <a:gd name="connsiteX2" fmla="*/ 21600 w 21600"/>
                  <a:gd name="connsiteY2" fmla="*/ 19105 h 19105"/>
                  <a:gd name="connsiteX3" fmla="*/ 12182 w 21600"/>
                  <a:gd name="connsiteY3" fmla="*/ 9730 h 19105"/>
                  <a:gd name="connsiteX4" fmla="*/ 2565 w 21600"/>
                  <a:gd name="connsiteY4" fmla="*/ 0 h 19105"/>
                  <a:gd name="connsiteX0" fmla="*/ 2780 w 21815"/>
                  <a:gd name="connsiteY0" fmla="*/ 0 h 21922"/>
                  <a:gd name="connsiteX1" fmla="*/ 0 w 21815"/>
                  <a:gd name="connsiteY1" fmla="*/ 21922 h 21922"/>
                  <a:gd name="connsiteX2" fmla="*/ 21815 w 21815"/>
                  <a:gd name="connsiteY2" fmla="*/ 19105 h 21922"/>
                  <a:gd name="connsiteX3" fmla="*/ 12397 w 21815"/>
                  <a:gd name="connsiteY3" fmla="*/ 9730 h 21922"/>
                  <a:gd name="connsiteX4" fmla="*/ 2780 w 21815"/>
                  <a:gd name="connsiteY4" fmla="*/ 0 h 21922"/>
                  <a:gd name="connsiteX0" fmla="*/ 2780 w 25534"/>
                  <a:gd name="connsiteY0" fmla="*/ 0 h 21922"/>
                  <a:gd name="connsiteX1" fmla="*/ 0 w 25534"/>
                  <a:gd name="connsiteY1" fmla="*/ 21922 h 21922"/>
                  <a:gd name="connsiteX2" fmla="*/ 25534 w 25534"/>
                  <a:gd name="connsiteY2" fmla="*/ 17116 h 21922"/>
                  <a:gd name="connsiteX3" fmla="*/ 12397 w 25534"/>
                  <a:gd name="connsiteY3" fmla="*/ 9730 h 21922"/>
                  <a:gd name="connsiteX4" fmla="*/ 2780 w 25534"/>
                  <a:gd name="connsiteY4" fmla="*/ 0 h 21922"/>
                  <a:gd name="connsiteX0" fmla="*/ 2780 w 25534"/>
                  <a:gd name="connsiteY0" fmla="*/ 0 h 21922"/>
                  <a:gd name="connsiteX1" fmla="*/ 0 w 25534"/>
                  <a:gd name="connsiteY1" fmla="*/ 21922 h 21922"/>
                  <a:gd name="connsiteX2" fmla="*/ 25534 w 25534"/>
                  <a:gd name="connsiteY2" fmla="*/ 17116 h 21922"/>
                  <a:gd name="connsiteX3" fmla="*/ 14648 w 25534"/>
                  <a:gd name="connsiteY3" fmla="*/ 6101 h 21922"/>
                  <a:gd name="connsiteX4" fmla="*/ 2780 w 25534"/>
                  <a:gd name="connsiteY4" fmla="*/ 0 h 21922"/>
                  <a:gd name="connsiteX0" fmla="*/ 3761 w 25534"/>
                  <a:gd name="connsiteY0" fmla="*/ 0 h 26836"/>
                  <a:gd name="connsiteX1" fmla="*/ 0 w 25534"/>
                  <a:gd name="connsiteY1" fmla="*/ 26836 h 26836"/>
                  <a:gd name="connsiteX2" fmla="*/ 25534 w 25534"/>
                  <a:gd name="connsiteY2" fmla="*/ 22030 h 26836"/>
                  <a:gd name="connsiteX3" fmla="*/ 14648 w 25534"/>
                  <a:gd name="connsiteY3" fmla="*/ 11015 h 26836"/>
                  <a:gd name="connsiteX4" fmla="*/ 3761 w 25534"/>
                  <a:gd name="connsiteY4" fmla="*/ 0 h 26836"/>
                  <a:gd name="connsiteX0" fmla="*/ 2382 w 24155"/>
                  <a:gd name="connsiteY0" fmla="*/ 0 h 26755"/>
                  <a:gd name="connsiteX1" fmla="*/ 0 w 24155"/>
                  <a:gd name="connsiteY1" fmla="*/ 26755 h 26755"/>
                  <a:gd name="connsiteX2" fmla="*/ 24155 w 24155"/>
                  <a:gd name="connsiteY2" fmla="*/ 22030 h 26755"/>
                  <a:gd name="connsiteX3" fmla="*/ 13269 w 24155"/>
                  <a:gd name="connsiteY3" fmla="*/ 11015 h 26755"/>
                  <a:gd name="connsiteX4" fmla="*/ 2382 w 24155"/>
                  <a:gd name="connsiteY4" fmla="*/ 0 h 26755"/>
                  <a:gd name="connsiteX0" fmla="*/ 3743 w 25516"/>
                  <a:gd name="connsiteY0" fmla="*/ 0 h 27224"/>
                  <a:gd name="connsiteX1" fmla="*/ 0 w 25516"/>
                  <a:gd name="connsiteY1" fmla="*/ 27224 h 27224"/>
                  <a:gd name="connsiteX2" fmla="*/ 25516 w 25516"/>
                  <a:gd name="connsiteY2" fmla="*/ 22030 h 27224"/>
                  <a:gd name="connsiteX3" fmla="*/ 14630 w 25516"/>
                  <a:gd name="connsiteY3" fmla="*/ 11015 h 27224"/>
                  <a:gd name="connsiteX4" fmla="*/ 3743 w 25516"/>
                  <a:gd name="connsiteY4" fmla="*/ 0 h 27224"/>
                  <a:gd name="connsiteX0" fmla="*/ 4070 w 25843"/>
                  <a:gd name="connsiteY0" fmla="*/ 0 h 27632"/>
                  <a:gd name="connsiteX1" fmla="*/ 0 w 25843"/>
                  <a:gd name="connsiteY1" fmla="*/ 27632 h 27632"/>
                  <a:gd name="connsiteX2" fmla="*/ 25843 w 25843"/>
                  <a:gd name="connsiteY2" fmla="*/ 22030 h 27632"/>
                  <a:gd name="connsiteX3" fmla="*/ 14957 w 25843"/>
                  <a:gd name="connsiteY3" fmla="*/ 11015 h 27632"/>
                  <a:gd name="connsiteX4" fmla="*/ 4070 w 25843"/>
                  <a:gd name="connsiteY4" fmla="*/ 0 h 27632"/>
                  <a:gd name="connsiteX0" fmla="*/ 4252 w 25843"/>
                  <a:gd name="connsiteY0" fmla="*/ 0 h 27449"/>
                  <a:gd name="connsiteX1" fmla="*/ 0 w 25843"/>
                  <a:gd name="connsiteY1" fmla="*/ 27449 h 27449"/>
                  <a:gd name="connsiteX2" fmla="*/ 25843 w 25843"/>
                  <a:gd name="connsiteY2" fmla="*/ 21847 h 27449"/>
                  <a:gd name="connsiteX3" fmla="*/ 14957 w 25843"/>
                  <a:gd name="connsiteY3" fmla="*/ 10832 h 27449"/>
                  <a:gd name="connsiteX4" fmla="*/ 4252 w 25843"/>
                  <a:gd name="connsiteY4" fmla="*/ 0 h 27449"/>
                  <a:gd name="connsiteX0" fmla="*/ 3447 w 25843"/>
                  <a:gd name="connsiteY0" fmla="*/ 0 h 26845"/>
                  <a:gd name="connsiteX1" fmla="*/ 0 w 25843"/>
                  <a:gd name="connsiteY1" fmla="*/ 26845 h 26845"/>
                  <a:gd name="connsiteX2" fmla="*/ 25843 w 25843"/>
                  <a:gd name="connsiteY2" fmla="*/ 21243 h 26845"/>
                  <a:gd name="connsiteX3" fmla="*/ 14957 w 25843"/>
                  <a:gd name="connsiteY3" fmla="*/ 10228 h 26845"/>
                  <a:gd name="connsiteX4" fmla="*/ 3447 w 25843"/>
                  <a:gd name="connsiteY4" fmla="*/ 0 h 26845"/>
                  <a:gd name="connsiteX0" fmla="*/ 3447 w 24223"/>
                  <a:gd name="connsiteY0" fmla="*/ 0 h 26845"/>
                  <a:gd name="connsiteX1" fmla="*/ 0 w 24223"/>
                  <a:gd name="connsiteY1" fmla="*/ 26845 h 26845"/>
                  <a:gd name="connsiteX2" fmla="*/ 24223 w 24223"/>
                  <a:gd name="connsiteY2" fmla="*/ 20089 h 26845"/>
                  <a:gd name="connsiteX3" fmla="*/ 14957 w 24223"/>
                  <a:gd name="connsiteY3" fmla="*/ 10228 h 26845"/>
                  <a:gd name="connsiteX4" fmla="*/ 3447 w 24223"/>
                  <a:gd name="connsiteY4" fmla="*/ 0 h 26845"/>
                  <a:gd name="connsiteX0" fmla="*/ 3447 w 24058"/>
                  <a:gd name="connsiteY0" fmla="*/ 0 h 26845"/>
                  <a:gd name="connsiteX1" fmla="*/ 0 w 24058"/>
                  <a:gd name="connsiteY1" fmla="*/ 26845 h 26845"/>
                  <a:gd name="connsiteX2" fmla="*/ 24058 w 24058"/>
                  <a:gd name="connsiteY2" fmla="*/ 20290 h 26845"/>
                  <a:gd name="connsiteX3" fmla="*/ 14957 w 24058"/>
                  <a:gd name="connsiteY3" fmla="*/ 10228 h 26845"/>
                  <a:gd name="connsiteX4" fmla="*/ 3447 w 24058"/>
                  <a:gd name="connsiteY4" fmla="*/ 0 h 26845"/>
                  <a:gd name="connsiteX0" fmla="*/ 3447 w 24058"/>
                  <a:gd name="connsiteY0" fmla="*/ 0 h 26845"/>
                  <a:gd name="connsiteX1" fmla="*/ 0 w 24058"/>
                  <a:gd name="connsiteY1" fmla="*/ 26845 h 26845"/>
                  <a:gd name="connsiteX2" fmla="*/ 24058 w 24058"/>
                  <a:gd name="connsiteY2" fmla="*/ 20290 h 26845"/>
                  <a:gd name="connsiteX3" fmla="*/ 14139 w 24058"/>
                  <a:gd name="connsiteY3" fmla="*/ 10890 h 26845"/>
                  <a:gd name="connsiteX4" fmla="*/ 3447 w 24058"/>
                  <a:gd name="connsiteY4" fmla="*/ 0 h 26845"/>
                  <a:gd name="connsiteX0" fmla="*/ 3447 w 24058"/>
                  <a:gd name="connsiteY0" fmla="*/ 0 h 26845"/>
                  <a:gd name="connsiteX1" fmla="*/ 0 w 24058"/>
                  <a:gd name="connsiteY1" fmla="*/ 26845 h 26845"/>
                  <a:gd name="connsiteX2" fmla="*/ 24058 w 24058"/>
                  <a:gd name="connsiteY2" fmla="*/ 20290 h 26845"/>
                  <a:gd name="connsiteX3" fmla="*/ 14237 w 24058"/>
                  <a:gd name="connsiteY3" fmla="*/ 10738 h 26845"/>
                  <a:gd name="connsiteX4" fmla="*/ 3447 w 24058"/>
                  <a:gd name="connsiteY4" fmla="*/ 0 h 26845"/>
                  <a:gd name="connsiteX0" fmla="*/ 3447 w 24058"/>
                  <a:gd name="connsiteY0" fmla="*/ 0 h 26845"/>
                  <a:gd name="connsiteX1" fmla="*/ 0 w 24058"/>
                  <a:gd name="connsiteY1" fmla="*/ 26845 h 26845"/>
                  <a:gd name="connsiteX2" fmla="*/ 24058 w 24058"/>
                  <a:gd name="connsiteY2" fmla="*/ 20290 h 26845"/>
                  <a:gd name="connsiteX3" fmla="*/ 14237 w 24058"/>
                  <a:gd name="connsiteY3" fmla="*/ 10738 h 26845"/>
                  <a:gd name="connsiteX4" fmla="*/ 3447 w 24058"/>
                  <a:gd name="connsiteY4" fmla="*/ 0 h 26845"/>
                  <a:gd name="connsiteX0" fmla="*/ 3631 w 24058"/>
                  <a:gd name="connsiteY0" fmla="*/ 0 h 26664"/>
                  <a:gd name="connsiteX1" fmla="*/ 0 w 24058"/>
                  <a:gd name="connsiteY1" fmla="*/ 26664 h 26664"/>
                  <a:gd name="connsiteX2" fmla="*/ 24058 w 24058"/>
                  <a:gd name="connsiteY2" fmla="*/ 20109 h 26664"/>
                  <a:gd name="connsiteX3" fmla="*/ 14237 w 24058"/>
                  <a:gd name="connsiteY3" fmla="*/ 10557 h 26664"/>
                  <a:gd name="connsiteX4" fmla="*/ 3631 w 24058"/>
                  <a:gd name="connsiteY4" fmla="*/ 0 h 26664"/>
                  <a:gd name="connsiteX0" fmla="*/ 3614 w 24058"/>
                  <a:gd name="connsiteY0" fmla="*/ 0 h 26663"/>
                  <a:gd name="connsiteX1" fmla="*/ 0 w 24058"/>
                  <a:gd name="connsiteY1" fmla="*/ 26663 h 26663"/>
                  <a:gd name="connsiteX2" fmla="*/ 24058 w 24058"/>
                  <a:gd name="connsiteY2" fmla="*/ 20108 h 26663"/>
                  <a:gd name="connsiteX3" fmla="*/ 14237 w 24058"/>
                  <a:gd name="connsiteY3" fmla="*/ 10556 h 26663"/>
                  <a:gd name="connsiteX4" fmla="*/ 3614 w 24058"/>
                  <a:gd name="connsiteY4" fmla="*/ 0 h 26663"/>
                  <a:gd name="connsiteX0" fmla="*/ 3839 w 24283"/>
                  <a:gd name="connsiteY0" fmla="*/ 0 h 26734"/>
                  <a:gd name="connsiteX1" fmla="*/ 0 w 24283"/>
                  <a:gd name="connsiteY1" fmla="*/ 26734 h 26734"/>
                  <a:gd name="connsiteX2" fmla="*/ 24283 w 24283"/>
                  <a:gd name="connsiteY2" fmla="*/ 20108 h 26734"/>
                  <a:gd name="connsiteX3" fmla="*/ 14462 w 24283"/>
                  <a:gd name="connsiteY3" fmla="*/ 10556 h 26734"/>
                  <a:gd name="connsiteX4" fmla="*/ 3839 w 24283"/>
                  <a:gd name="connsiteY4" fmla="*/ 0 h 26734"/>
                  <a:gd name="connsiteX0" fmla="*/ 3839 w 24283"/>
                  <a:gd name="connsiteY0" fmla="*/ 0 h 26734"/>
                  <a:gd name="connsiteX1" fmla="*/ 0 w 24283"/>
                  <a:gd name="connsiteY1" fmla="*/ 26734 h 26734"/>
                  <a:gd name="connsiteX2" fmla="*/ 24283 w 24283"/>
                  <a:gd name="connsiteY2" fmla="*/ 20108 h 26734"/>
                  <a:gd name="connsiteX3" fmla="*/ 15368 w 24283"/>
                  <a:gd name="connsiteY3" fmla="*/ 11308 h 26734"/>
                  <a:gd name="connsiteX4" fmla="*/ 14462 w 24283"/>
                  <a:gd name="connsiteY4" fmla="*/ 10556 h 26734"/>
                  <a:gd name="connsiteX5" fmla="*/ 3839 w 24283"/>
                  <a:gd name="connsiteY5" fmla="*/ 0 h 26734"/>
                  <a:gd name="connsiteX0" fmla="*/ 3839 w 24415"/>
                  <a:gd name="connsiteY0" fmla="*/ 0 h 26734"/>
                  <a:gd name="connsiteX1" fmla="*/ 0 w 24415"/>
                  <a:gd name="connsiteY1" fmla="*/ 26734 h 26734"/>
                  <a:gd name="connsiteX2" fmla="*/ 24385 w 24415"/>
                  <a:gd name="connsiteY2" fmla="*/ 20185 h 26734"/>
                  <a:gd name="connsiteX3" fmla="*/ 24283 w 24415"/>
                  <a:gd name="connsiteY3" fmla="*/ 20108 h 26734"/>
                  <a:gd name="connsiteX4" fmla="*/ 15368 w 24415"/>
                  <a:gd name="connsiteY4" fmla="*/ 11308 h 26734"/>
                  <a:gd name="connsiteX5" fmla="*/ 14462 w 24415"/>
                  <a:gd name="connsiteY5" fmla="*/ 10556 h 26734"/>
                  <a:gd name="connsiteX6" fmla="*/ 3839 w 24415"/>
                  <a:gd name="connsiteY6" fmla="*/ 0 h 26734"/>
                  <a:gd name="connsiteX0" fmla="*/ 3839 w 24415"/>
                  <a:gd name="connsiteY0" fmla="*/ 0 h 26734"/>
                  <a:gd name="connsiteX1" fmla="*/ 0 w 24415"/>
                  <a:gd name="connsiteY1" fmla="*/ 26734 h 26734"/>
                  <a:gd name="connsiteX2" fmla="*/ 24385 w 24415"/>
                  <a:gd name="connsiteY2" fmla="*/ 20185 h 26734"/>
                  <a:gd name="connsiteX3" fmla="*/ 24283 w 24415"/>
                  <a:gd name="connsiteY3" fmla="*/ 20108 h 26734"/>
                  <a:gd name="connsiteX4" fmla="*/ 15368 w 24415"/>
                  <a:gd name="connsiteY4" fmla="*/ 11308 h 26734"/>
                  <a:gd name="connsiteX5" fmla="*/ 14448 w 24415"/>
                  <a:gd name="connsiteY5" fmla="*/ 10402 h 26734"/>
                  <a:gd name="connsiteX6" fmla="*/ 3839 w 24415"/>
                  <a:gd name="connsiteY6" fmla="*/ 0 h 2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15" h="26734">
                    <a:moveTo>
                      <a:pt x="3839" y="0"/>
                    </a:moveTo>
                    <a:lnTo>
                      <a:pt x="0" y="26734"/>
                    </a:lnTo>
                    <a:lnTo>
                      <a:pt x="24385" y="20185"/>
                    </a:lnTo>
                    <a:cubicBezTo>
                      <a:pt x="24415" y="20184"/>
                      <a:pt x="24253" y="20109"/>
                      <a:pt x="24283" y="20108"/>
                    </a:cubicBezTo>
                    <a:lnTo>
                      <a:pt x="15368" y="11308"/>
                    </a:lnTo>
                    <a:lnTo>
                      <a:pt x="14448" y="10402"/>
                    </a:lnTo>
                    <a:lnTo>
                      <a:pt x="3839" y="0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53728" y="1435399"/>
              <a:ext cx="12097344" cy="8036768"/>
              <a:chOff x="453728" y="1435399"/>
              <a:chExt cx="12097344" cy="803676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220424" y="4855703"/>
                <a:ext cx="2541960" cy="1080120"/>
                <a:chOff x="72008" y="4682456"/>
                <a:chExt cx="2541960" cy="108012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72008" y="4682456"/>
                  <a:ext cx="2541960" cy="108012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203200" sx="108000" sy="108000" algn="ctr" rotWithShape="0">
                    <a:prstClr val="black">
                      <a:alpha val="40000"/>
                    </a:prst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72008" y="4896544"/>
                  <a:ext cx="2541960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32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129AB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Happening</a:t>
                  </a:r>
                  <a:endParaRPr kumimoji="0" lang="en-GB" sz="3200" b="1" i="0" u="none" strike="noStrike" cap="none" spc="0" normalizeH="0" baseline="0" dirty="0">
                    <a:ln>
                      <a:noFill/>
                    </a:ln>
                    <a:solidFill>
                      <a:srgbClr val="129ABA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453728" y="1435399"/>
                <a:ext cx="12097344" cy="8036768"/>
              </a:xfrm>
              <a:prstGeom prst="rect">
                <a:avLst/>
              </a:prstGeom>
              <a:noFill/>
              <a:ln w="28575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957784" y="3868688"/>
                <a:ext cx="2016224" cy="864096"/>
                <a:chOff x="957784" y="3868688"/>
                <a:chExt cx="2016224" cy="864096"/>
              </a:xfrm>
            </p:grpSpPr>
            <p:sp>
              <p:nvSpPr>
                <p:cNvPr id="28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957784" y="6460976"/>
                <a:ext cx="2016224" cy="864096"/>
                <a:chOff x="957784" y="3868688"/>
                <a:chExt cx="2016224" cy="864096"/>
              </a:xfrm>
            </p:grpSpPr>
            <p:sp>
              <p:nvSpPr>
                <p:cNvPr id="52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3334048" y="1852464"/>
                <a:ext cx="2016224" cy="864096"/>
                <a:chOff x="957784" y="3868688"/>
                <a:chExt cx="2016224" cy="864096"/>
              </a:xfrm>
            </p:grpSpPr>
            <p:sp>
              <p:nvSpPr>
                <p:cNvPr id="55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7510512" y="1852464"/>
                <a:ext cx="2016224" cy="864096"/>
                <a:chOff x="957784" y="3868688"/>
                <a:chExt cx="2016224" cy="864096"/>
              </a:xfrm>
            </p:grpSpPr>
            <p:sp>
              <p:nvSpPr>
                <p:cNvPr id="58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0174808" y="3796680"/>
                <a:ext cx="2016224" cy="864096"/>
                <a:chOff x="957784" y="3868688"/>
                <a:chExt cx="2016224" cy="864096"/>
              </a:xfrm>
            </p:grpSpPr>
            <p:sp>
              <p:nvSpPr>
                <p:cNvPr id="64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10174808" y="6532984"/>
                <a:ext cx="2016224" cy="864096"/>
                <a:chOff x="957784" y="3868688"/>
                <a:chExt cx="2016224" cy="864096"/>
              </a:xfrm>
            </p:grpSpPr>
            <p:sp>
              <p:nvSpPr>
                <p:cNvPr id="67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3406056" y="8189168"/>
                <a:ext cx="2016224" cy="864096"/>
                <a:chOff x="957784" y="3868688"/>
                <a:chExt cx="2016224" cy="864096"/>
              </a:xfrm>
            </p:grpSpPr>
            <p:sp>
              <p:nvSpPr>
                <p:cNvPr id="70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7582520" y="8189168"/>
                <a:ext cx="2016224" cy="864096"/>
                <a:chOff x="957784" y="3868688"/>
                <a:chExt cx="2016224" cy="864096"/>
              </a:xfrm>
            </p:grpSpPr>
            <p:sp>
              <p:nvSpPr>
                <p:cNvPr id="73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8302600" y="5164832"/>
                <a:ext cx="2016224" cy="864096"/>
                <a:chOff x="957784" y="3868688"/>
                <a:chExt cx="2016224" cy="864096"/>
              </a:xfrm>
            </p:grpSpPr>
            <p:sp>
              <p:nvSpPr>
                <p:cNvPr id="76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5350272" y="3292624"/>
                <a:ext cx="2016224" cy="864096"/>
                <a:chOff x="957784" y="3868688"/>
                <a:chExt cx="2016224" cy="864096"/>
              </a:xfrm>
            </p:grpSpPr>
            <p:sp>
              <p:nvSpPr>
                <p:cNvPr id="79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5350272" y="6677000"/>
                <a:ext cx="2016224" cy="864096"/>
                <a:chOff x="957784" y="3868688"/>
                <a:chExt cx="2016224" cy="864096"/>
              </a:xfrm>
            </p:grpSpPr>
            <p:sp>
              <p:nvSpPr>
                <p:cNvPr id="82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685976" y="5164832"/>
                <a:ext cx="2016224" cy="864096"/>
                <a:chOff x="957784" y="3868688"/>
                <a:chExt cx="2016224" cy="864096"/>
              </a:xfrm>
            </p:grpSpPr>
            <p:sp>
              <p:nvSpPr>
                <p:cNvPr id="85" name="Rectangle 23"/>
                <p:cNvSpPr>
                  <a:spLocks/>
                </p:cNvSpPr>
                <p:nvPr/>
              </p:nvSpPr>
              <p:spPr bwMode="auto">
                <a:xfrm>
                  <a:off x="1818854" y="3999763"/>
                  <a:ext cx="359073" cy="656590"/>
                </a:xfrm>
                <a:prstGeom prst="rect">
                  <a:avLst/>
                </a:prstGeom>
                <a:noFill/>
                <a:ln w="1270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7784" y="3868688"/>
                  <a:ext cx="2016224" cy="864096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336" y="-80954"/>
            <a:ext cx="2860576" cy="286057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 rot="5400000">
            <a:off x="11154834" y="3302718"/>
            <a:ext cx="339333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 Light"/>
                <a:hlinkClick r:id="rId7"/>
              </a:rPr>
              <a:t>vrprosthetics.shu.ac.uk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officeArt object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98944" y="0"/>
            <a:ext cx="1605856" cy="16433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Shape 120"/>
          <p:cNvSpPr/>
          <p:nvPr/>
        </p:nvSpPr>
        <p:spPr>
          <a:xfrm>
            <a:off x="4081635" y="-19744"/>
            <a:ext cx="47801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6000" dirty="0" smtClean="0">
                <a:latin typeface="Century Gothic" pitchFamily="34" charset="0"/>
              </a:rPr>
              <a:t>Game cards</a:t>
            </a:r>
            <a:endParaRPr sz="6000" dirty="0">
              <a:latin typeface="Century Gothic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7704" y="1197502"/>
            <a:ext cx="12529392" cy="8287810"/>
            <a:chOff x="237704" y="1197502"/>
            <a:chExt cx="12529392" cy="8287810"/>
          </a:xfrm>
        </p:grpSpPr>
        <p:sp>
          <p:nvSpPr>
            <p:cNvPr id="25" name="Rectangle 24"/>
            <p:cNvSpPr/>
            <p:nvPr/>
          </p:nvSpPr>
          <p:spPr>
            <a:xfrm>
              <a:off x="237704" y="1197502"/>
              <a:ext cx="12529392" cy="82809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>
              <a:noFill/>
              <a:miter lim="400000"/>
            </a:ln>
            <a:effectLst>
              <a:outerShdw blurRad="2540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542960" y="1197502"/>
              <a:ext cx="1224136" cy="82878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eaLnBrk="1"/>
              <a:endParaRPr lang="en-GB" sz="2400">
                <a:solidFill>
                  <a:srgbClr val="FFFFFF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37704" y="1197502"/>
              <a:ext cx="11286889" cy="8280921"/>
              <a:chOff x="483569" y="1197502"/>
              <a:chExt cx="10555334" cy="828092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83569" y="1197502"/>
                <a:ext cx="2641015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124586" y="1197502"/>
                <a:ext cx="2638107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62691" y="1197502"/>
                <a:ext cx="2638105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400796" y="1197502"/>
                <a:ext cx="2638107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3569" y="3957809"/>
                <a:ext cx="2641015" cy="27603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24586" y="3957809"/>
                <a:ext cx="2638107" cy="27603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762691" y="3957809"/>
                <a:ext cx="2638105" cy="27603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400796" y="3957809"/>
                <a:ext cx="2638107" cy="27603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3569" y="6718116"/>
                <a:ext cx="2641015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124586" y="6718116"/>
                <a:ext cx="2638107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762691" y="6718116"/>
                <a:ext cx="2638105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400796" y="6718116"/>
                <a:ext cx="2638107" cy="27603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234" tIns="54617" rIns="109234" bIns="54617" anchor="ctr"/>
              <a:lstStyle/>
              <a:p>
                <a:pPr algn="ctr" eaLnBrk="1" hangingPunct="1"/>
                <a:endParaRPr lang="en-GB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 rot="5400000">
            <a:off x="9049778" y="5041027"/>
            <a:ext cx="640871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losing a limb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7704" y="252899"/>
            <a:ext cx="1113956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200" b="1" dirty="0" smtClean="0">
                <a:latin typeface="Century Gothic" pitchFamily="34" charset="0"/>
              </a:rPr>
              <a:t>Playing the Consequence Empathy Game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0152" y="1731288"/>
            <a:ext cx="856895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 smtClean="0">
                <a:latin typeface="Century Gothic" pitchFamily="34" charset="0"/>
              </a:rPr>
              <a:t>This is a game to play having watched </a:t>
            </a:r>
            <a:r>
              <a:rPr lang="en-US" sz="2400" b="1" dirty="0" smtClean="0">
                <a:latin typeface="Century Gothic" pitchFamily="34" charset="0"/>
              </a:rPr>
              <a:t>Charlotte</a:t>
            </a:r>
            <a:r>
              <a:rPr lang="en-US" sz="2400" dirty="0" smtClean="0">
                <a:latin typeface="Century Gothic" pitchFamily="34" charset="0"/>
              </a:rPr>
              <a:t>, </a:t>
            </a:r>
            <a:r>
              <a:rPr lang="en-US" sz="2400" b="1" dirty="0" smtClean="0">
                <a:latin typeface="Century Gothic" pitchFamily="34" charset="0"/>
              </a:rPr>
              <a:t>Liz</a:t>
            </a:r>
            <a:r>
              <a:rPr lang="en-US" sz="2400" dirty="0" smtClean="0">
                <a:latin typeface="Century Gothic" pitchFamily="34" charset="0"/>
              </a:rPr>
              <a:t> and </a:t>
            </a:r>
            <a:r>
              <a:rPr lang="en-US" sz="2400" b="1" dirty="0" smtClean="0">
                <a:latin typeface="Century Gothic" pitchFamily="34" charset="0"/>
              </a:rPr>
              <a:t>Jon</a:t>
            </a:r>
            <a:r>
              <a:rPr lang="en-US" sz="2400" dirty="0" smtClean="0">
                <a:latin typeface="Century Gothic" pitchFamily="34" charset="0"/>
              </a:rPr>
              <a:t>’s stories about their experiences of missing a limb.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Helvetica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9712" y="1132384"/>
            <a:ext cx="3816424" cy="2592288"/>
            <a:chOff x="309712" y="1132384"/>
            <a:chExt cx="3816424" cy="2592288"/>
          </a:xfrm>
        </p:grpSpPr>
        <p:sp>
          <p:nvSpPr>
            <p:cNvPr id="4" name="TextBox 3"/>
            <p:cNvSpPr txBox="1"/>
            <p:nvPr/>
          </p:nvSpPr>
          <p:spPr>
            <a:xfrm>
              <a:off x="597744" y="1276400"/>
              <a:ext cx="3528392" cy="225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2800" dirty="0" smtClean="0">
                  <a:latin typeface="Century Gothic" pitchFamily="34" charset="0"/>
                </a:rPr>
                <a:t>A consequence is an action that has an effect that can either be </a:t>
              </a:r>
              <a:r>
                <a:rPr lang="en-US" sz="2800" b="1" dirty="0" smtClean="0">
                  <a:latin typeface="Century Gothic" pitchFamily="34" charset="0"/>
                </a:rPr>
                <a:t>negative</a:t>
              </a:r>
              <a:r>
                <a:rPr lang="en-US" sz="2800" dirty="0" smtClean="0">
                  <a:latin typeface="Century Gothic" pitchFamily="34" charset="0"/>
                </a:rPr>
                <a:t> </a:t>
              </a:r>
              <a:br>
                <a:rPr lang="en-US" sz="2800" dirty="0" smtClean="0">
                  <a:latin typeface="Century Gothic" pitchFamily="34" charset="0"/>
                </a:rPr>
              </a:br>
              <a:r>
                <a:rPr lang="en-US" sz="2800" dirty="0" smtClean="0">
                  <a:latin typeface="Century Gothic" pitchFamily="34" charset="0"/>
                </a:rPr>
                <a:t>or </a:t>
              </a:r>
              <a:r>
                <a:rPr lang="en-US" sz="2800" b="1" dirty="0" smtClean="0">
                  <a:latin typeface="Century Gothic" pitchFamily="34" charset="0"/>
                </a:rPr>
                <a:t>positive</a:t>
              </a:r>
              <a:r>
                <a:rPr lang="en-US" sz="2800" dirty="0" smtClean="0">
                  <a:latin typeface="Century Gothic" pitchFamily="34" charset="0"/>
                </a:rPr>
                <a:t>.</a:t>
              </a:r>
              <a:endPara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712" y="1132384"/>
              <a:ext cx="3816424" cy="2592288"/>
            </a:xfrm>
            <a:prstGeom prst="rect">
              <a:avLst/>
            </a:prstGeom>
            <a:noFill/>
            <a:ln w="19050" cap="flat">
              <a:solidFill>
                <a:srgbClr val="129ABA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5" name="Picture 14" descr="Charlot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964" y="2716560"/>
            <a:ext cx="2464696" cy="2376264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Jon alle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113660" y="2756272"/>
            <a:ext cx="2437412" cy="233655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19490" t="30050" r="69879" b="47900"/>
          <a:stretch>
            <a:fillRect/>
          </a:stretch>
        </p:blipFill>
        <p:spPr bwMode="auto">
          <a:xfrm>
            <a:off x="7017316" y="2644552"/>
            <a:ext cx="2398308" cy="2448272"/>
          </a:xfrm>
          <a:prstGeom prst="ellipse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283655" y="5403696"/>
            <a:ext cx="6038725" cy="3793584"/>
            <a:chOff x="283655" y="5403696"/>
            <a:chExt cx="6038725" cy="3793584"/>
          </a:xfrm>
        </p:grpSpPr>
        <p:sp>
          <p:nvSpPr>
            <p:cNvPr id="11" name="TextBox 10"/>
            <p:cNvSpPr txBox="1"/>
            <p:nvPr/>
          </p:nvSpPr>
          <p:spPr>
            <a:xfrm>
              <a:off x="283655" y="7458662"/>
              <a:ext cx="64807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smtClean="0">
                  <a:ln>
                    <a:noFill/>
                  </a:ln>
                  <a:solidFill>
                    <a:srgbClr val="129ABA"/>
                  </a:solidFill>
                  <a:effectLst/>
                  <a:uFillTx/>
                  <a:latin typeface="Century Gothic" pitchFamily="34" charset="0"/>
                  <a:sym typeface="Helvetica Light"/>
                </a:rPr>
                <a:t>3</a:t>
              </a:r>
              <a:endParaRPr kumimoji="0" lang="en-GB" sz="4800" b="1" i="0" u="none" strike="noStrike" cap="none" spc="0" normalizeH="0" baseline="0" dirty="0">
                <a:ln>
                  <a:noFill/>
                </a:ln>
                <a:solidFill>
                  <a:srgbClr val="129ABA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9712" y="6339800"/>
              <a:ext cx="64807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smtClean="0">
                  <a:ln>
                    <a:noFill/>
                  </a:ln>
                  <a:solidFill>
                    <a:srgbClr val="129ABA"/>
                  </a:solidFill>
                  <a:effectLst/>
                  <a:uFillTx/>
                  <a:latin typeface="Century Gothic" pitchFamily="34" charset="0"/>
                  <a:sym typeface="Helvetica Light"/>
                </a:rPr>
                <a:t>2</a:t>
              </a:r>
              <a:endParaRPr kumimoji="0" lang="en-GB" sz="4800" b="1" i="0" u="none" strike="noStrike" cap="none" spc="0" normalizeH="0" baseline="0" dirty="0">
                <a:ln>
                  <a:noFill/>
                </a:ln>
                <a:solidFill>
                  <a:srgbClr val="129ABA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9712" y="5403696"/>
              <a:ext cx="64807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smtClean="0">
                  <a:ln>
                    <a:noFill/>
                  </a:ln>
                  <a:solidFill>
                    <a:srgbClr val="129ABA"/>
                  </a:solidFill>
                  <a:effectLst/>
                  <a:uFillTx/>
                  <a:latin typeface="Century Gothic" pitchFamily="34" charset="0"/>
                  <a:sym typeface="Helvetica Light"/>
                </a:rPr>
                <a:t>1</a:t>
              </a:r>
              <a:endParaRPr kumimoji="0" lang="en-GB" sz="4800" b="1" i="0" u="none" strike="noStrike" cap="none" spc="0" normalizeH="0" baseline="0" dirty="0">
                <a:ln>
                  <a:noFill/>
                </a:ln>
                <a:solidFill>
                  <a:srgbClr val="129ABA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9772" y="5432147"/>
              <a:ext cx="5472608" cy="3765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1800" dirty="0" smtClean="0">
                  <a:latin typeface="Century Gothic" pitchFamily="34" charset="0"/>
                </a:rPr>
                <a:t>Place the round initial action card ‘Losing a Limb’ on the large playing board, and place in the centre of the board.</a:t>
              </a:r>
              <a:endParaRPr lang="en-GB" sz="1800" dirty="0" smtClean="0">
                <a:latin typeface="Century Gothic" pitchFamily="34" charset="0"/>
              </a:endParaRPr>
            </a:p>
            <a:p>
              <a:pPr algn="l">
                <a:spcBef>
                  <a:spcPts val="2400"/>
                </a:spcBef>
              </a:pPr>
              <a:r>
                <a:rPr lang="en-US" sz="1800" dirty="0" smtClean="0">
                  <a:latin typeface="Century Gothic" pitchFamily="34" charset="0"/>
                </a:rPr>
                <a:t>Place the other blank cards in a pile.</a:t>
              </a:r>
              <a:endParaRPr lang="en-GB" sz="1800" dirty="0" smtClean="0">
                <a:latin typeface="Century Gothic" pitchFamily="34" charset="0"/>
              </a:endParaRPr>
            </a:p>
            <a:p>
              <a:pPr algn="l">
                <a:spcBef>
                  <a:spcPts val="2400"/>
                </a:spcBef>
              </a:pPr>
              <a:r>
                <a:rPr lang="en-US" sz="1800" dirty="0" smtClean="0">
                  <a:latin typeface="Century Gothic" pitchFamily="34" charset="0"/>
                </a:rPr>
                <a:t>The first player thinks of one consequence of </a:t>
              </a:r>
              <a:br>
                <a:rPr lang="en-US" sz="1800" dirty="0" smtClean="0">
                  <a:latin typeface="Century Gothic" pitchFamily="34" charset="0"/>
                </a:rPr>
              </a:br>
              <a:r>
                <a:rPr lang="en-US" sz="1800" dirty="0" smtClean="0">
                  <a:latin typeface="Century Gothic" pitchFamily="34" charset="0"/>
                </a:rPr>
                <a:t>the action and shares it with the other players. </a:t>
              </a:r>
              <a:br>
                <a:rPr lang="en-US" sz="1800" dirty="0" smtClean="0">
                  <a:latin typeface="Century Gothic" pitchFamily="34" charset="0"/>
                </a:rPr>
              </a:br>
              <a:r>
                <a:rPr lang="en-US" sz="1800" dirty="0" smtClean="0">
                  <a:latin typeface="Century Gothic" pitchFamily="34" charset="0"/>
                </a:rPr>
                <a:t>If they agree that it is a consequence then the player takes one of the small cards from the pile and writes on the consequence on it. This is placed on one of the boxes marked with a 1. Take it in turns so all the ‘1’ boxes are filled up.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15040" y="5432539"/>
            <a:ext cx="6136032" cy="4072910"/>
            <a:chOff x="6415040" y="5432539"/>
            <a:chExt cx="6136032" cy="4072910"/>
          </a:xfrm>
        </p:grpSpPr>
        <p:sp>
          <p:nvSpPr>
            <p:cNvPr id="18" name="TextBox 17"/>
            <p:cNvSpPr txBox="1"/>
            <p:nvPr/>
          </p:nvSpPr>
          <p:spPr>
            <a:xfrm>
              <a:off x="6415040" y="7468994"/>
              <a:ext cx="64807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smtClean="0">
                  <a:ln>
                    <a:noFill/>
                  </a:ln>
                  <a:solidFill>
                    <a:srgbClr val="129ABA"/>
                  </a:solidFill>
                  <a:effectLst/>
                  <a:uFillTx/>
                  <a:latin typeface="Century Gothic" pitchFamily="34" charset="0"/>
                  <a:sym typeface="Helvetica Light"/>
                </a:rPr>
                <a:t>6</a:t>
              </a:r>
              <a:endParaRPr kumimoji="0" lang="en-GB" sz="4800" b="1" i="0" u="none" strike="noStrike" cap="none" spc="0" normalizeH="0" baseline="0" dirty="0">
                <a:ln>
                  <a:noFill/>
                </a:ln>
                <a:solidFill>
                  <a:srgbClr val="129ABA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30392" y="6316960"/>
              <a:ext cx="64807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smtClean="0">
                  <a:ln>
                    <a:noFill/>
                  </a:ln>
                  <a:solidFill>
                    <a:srgbClr val="129ABA"/>
                  </a:solidFill>
                  <a:effectLst/>
                  <a:uFillTx/>
                  <a:latin typeface="Century Gothic" pitchFamily="34" charset="0"/>
                  <a:sym typeface="Helvetica Light"/>
                </a:rPr>
                <a:t>5</a:t>
              </a:r>
              <a:endParaRPr kumimoji="0" lang="en-GB" sz="4800" b="1" i="0" u="none" strike="noStrike" cap="none" spc="0" normalizeH="0" baseline="0" dirty="0">
                <a:ln>
                  <a:noFill/>
                </a:ln>
                <a:solidFill>
                  <a:srgbClr val="129ABA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30392" y="5452864"/>
              <a:ext cx="64807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smtClean="0">
                  <a:ln>
                    <a:noFill/>
                  </a:ln>
                  <a:solidFill>
                    <a:srgbClr val="129ABA"/>
                  </a:solidFill>
                  <a:effectLst/>
                  <a:uFillTx/>
                  <a:latin typeface="Century Gothic" pitchFamily="34" charset="0"/>
                  <a:sym typeface="Helvetica Light"/>
                </a:rPr>
                <a:t>4</a:t>
              </a:r>
              <a:endParaRPr kumimoji="0" lang="en-GB" sz="4800" b="1" i="0" u="none" strike="noStrike" cap="none" spc="0" normalizeH="0" baseline="0" dirty="0">
                <a:ln>
                  <a:noFill/>
                </a:ln>
                <a:solidFill>
                  <a:srgbClr val="129ABA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06456" y="5432539"/>
              <a:ext cx="5544616" cy="4072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tabLst>
                  <a:tab pos="0" algn="l"/>
                </a:tabLst>
              </a:pPr>
              <a:r>
                <a:rPr lang="en-US" sz="1800" dirty="0" smtClean="0">
                  <a:latin typeface="Century Gothic" pitchFamily="34" charset="0"/>
                </a:rPr>
                <a:t>Now, you must fill up the boxes marked with ‘2.’  These are consequences of the suggestions </a:t>
              </a:r>
              <a:br>
                <a:rPr lang="en-US" sz="1800" dirty="0" smtClean="0">
                  <a:latin typeface="Century Gothic" pitchFamily="34" charset="0"/>
                </a:rPr>
              </a:br>
              <a:r>
                <a:rPr lang="en-US" sz="1800" dirty="0" smtClean="0">
                  <a:latin typeface="Century Gothic" pitchFamily="34" charset="0"/>
                </a:rPr>
                <a:t>in the ‘1’ boxes.</a:t>
              </a:r>
              <a:endParaRPr lang="en-GB" sz="1800" dirty="0" smtClean="0">
                <a:latin typeface="Century Gothic" pitchFamily="34" charset="0"/>
              </a:endParaRPr>
            </a:p>
            <a:p>
              <a:pPr algn="l">
                <a:spcBef>
                  <a:spcPts val="2400"/>
                </a:spcBef>
                <a:tabLst>
                  <a:tab pos="0" algn="l"/>
                </a:tabLst>
              </a:pPr>
              <a:r>
                <a:rPr lang="en-US" sz="1800" dirty="0" smtClean="0">
                  <a:latin typeface="Century Gothic" pitchFamily="34" charset="0"/>
                </a:rPr>
                <a:t>Continue until all the ‘2’ boxes are completed.</a:t>
              </a:r>
              <a:endParaRPr lang="en-GB" sz="1800" dirty="0" smtClean="0">
                <a:latin typeface="Century Gothic" pitchFamily="34" charset="0"/>
              </a:endParaRPr>
            </a:p>
            <a:p>
              <a:pPr algn="l">
                <a:spcBef>
                  <a:spcPts val="2400"/>
                </a:spcBef>
                <a:tabLst>
                  <a:tab pos="0" algn="l"/>
                </a:tabLst>
              </a:pPr>
              <a:r>
                <a:rPr lang="en-US" sz="1800" dirty="0" smtClean="0">
                  <a:latin typeface="Century Gothic" pitchFamily="34" charset="0"/>
                </a:rPr>
                <a:t>When all boxes are filled, go through each </a:t>
              </a:r>
              <a:br>
                <a:rPr lang="en-US" sz="1800" dirty="0" smtClean="0">
                  <a:latin typeface="Century Gothic" pitchFamily="34" charset="0"/>
                </a:rPr>
              </a:br>
              <a:r>
                <a:rPr lang="en-US" sz="1800" dirty="0" smtClean="0">
                  <a:latin typeface="Century Gothic" pitchFamily="34" charset="0"/>
                </a:rPr>
                <a:t>of the ‘2’ boxes and decide if it is  a negative </a:t>
              </a:r>
              <a:br>
                <a:rPr lang="en-US" sz="1800" dirty="0" smtClean="0">
                  <a:latin typeface="Century Gothic" pitchFamily="34" charset="0"/>
                </a:rPr>
              </a:br>
              <a:r>
                <a:rPr lang="en-US" sz="1800" dirty="0" smtClean="0">
                  <a:latin typeface="Century Gothic" pitchFamily="34" charset="0"/>
                </a:rPr>
                <a:t>or positive consequence (some might be both). </a:t>
              </a:r>
              <a:br>
                <a:rPr lang="en-US" sz="1800" dirty="0" smtClean="0">
                  <a:latin typeface="Century Gothic" pitchFamily="34" charset="0"/>
                </a:rPr>
              </a:br>
              <a:r>
                <a:rPr lang="en-US" sz="1800" dirty="0" smtClean="0">
                  <a:latin typeface="Century Gothic" pitchFamily="34" charset="0"/>
                </a:rPr>
                <a:t>Mark all  the negative consequences with the </a:t>
              </a:r>
              <a:br>
                <a:rPr lang="en-US" sz="1800" dirty="0" smtClean="0">
                  <a:latin typeface="Century Gothic" pitchFamily="34" charset="0"/>
                </a:rPr>
              </a:br>
              <a:r>
                <a:rPr lang="en-US" sz="1800" dirty="0" smtClean="0">
                  <a:latin typeface="Century Gothic" pitchFamily="34" charset="0"/>
                </a:rPr>
                <a:t>red pen and positive with the green pen.</a:t>
              </a:r>
              <a:endParaRPr lang="en-GB" sz="1800" dirty="0" smtClean="0">
                <a:latin typeface="Century Gothic" pitchFamily="34" charset="0"/>
              </a:endParaRPr>
            </a:p>
            <a:p>
              <a:pPr algn="l">
                <a:spcBef>
                  <a:spcPts val="2400"/>
                </a:spcBef>
                <a:tabLst>
                  <a:tab pos="0" algn="l"/>
                </a:tabLst>
              </a:pPr>
              <a:r>
                <a:rPr lang="en-US" sz="1800" dirty="0" smtClean="0">
                  <a:latin typeface="Century Gothic" pitchFamily="34" charset="0"/>
                </a:rPr>
                <a:t>Then, count up how many consequences are negative and how many are positive.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Helvetica Ligh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9732" y="4660776"/>
            <a:ext cx="352839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400" b="1" dirty="0" smtClean="0">
                <a:solidFill>
                  <a:srgbClr val="129ABA"/>
                </a:solidFill>
                <a:latin typeface="Century Gothic" pitchFamily="34" charset="0"/>
              </a:rPr>
              <a:t>Instructions</a:t>
            </a:r>
            <a:r>
              <a:rPr lang="en-US" b="1" dirty="0" smtClean="0">
                <a:latin typeface="Century Gothic" pitchFamily="34" charset="0"/>
              </a:rPr>
              <a:t> </a:t>
            </a:r>
            <a:endParaRPr lang="en-GB" dirty="0" smtClean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7892" y="9384676"/>
            <a:ext cx="3600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vrprosthetics.shu.ac.uk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124</Words>
  <Application>Microsoft Office PowerPoint</Application>
  <PresentationFormat>Custom</PresentationFormat>
  <Paragraphs>35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Judith Higginson</cp:lastModifiedBy>
  <cp:revision>65</cp:revision>
  <cp:lastPrinted>2017-08-29T08:06:47Z</cp:lastPrinted>
  <dcterms:modified xsi:type="dcterms:W3CDTF">2017-12-06T13:56:07Z</dcterms:modified>
</cp:coreProperties>
</file>